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2JaMib-YGI&amp;fbclid=IwAR0wpXgUu1sX4ue6yjVt9qYrhkLT1I05G0je0hZXHu-EpMMv5NktHkjD0h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3IJhKz9x3k&amp;fbclid=IwAR2ymlqdXGIxq_VzHpdEzQg3x7OnRpGqXIsLZ2tSS77iDr8Jx8I3iAlXds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7uHh_LQ_w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dGlSUuXhZ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-oPvzTxh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17631"/>
            <a:ext cx="8689976" cy="2509213"/>
          </a:xfrm>
        </p:spPr>
        <p:txBody>
          <a:bodyPr/>
          <a:lstStyle/>
          <a:p>
            <a:r>
              <a:rPr lang="lt-LT" dirty="0" smtClean="0"/>
              <a:t>„Vilnelės </a:t>
            </a:r>
            <a:r>
              <a:rPr lang="lt-LT" dirty="0" smtClean="0"/>
              <a:t>sporto </a:t>
            </a:r>
            <a:r>
              <a:rPr lang="lt-LT" dirty="0" smtClean="0"/>
              <a:t>savaitė namuose“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615237"/>
            <a:ext cx="8026400" cy="41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68300"/>
            <a:ext cx="10363826" cy="542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5400" dirty="0" smtClean="0">
                <a:solidFill>
                  <a:srgbClr val="0070C0"/>
                </a:solidFill>
              </a:rPr>
              <a:t>Užduotys reik</a:t>
            </a:r>
            <a:r>
              <a:rPr lang="en-US" sz="5400" dirty="0" smtClean="0">
                <a:solidFill>
                  <a:srgbClr val="0070C0"/>
                </a:solidFill>
              </a:rPr>
              <a:t>a</a:t>
            </a:r>
            <a:r>
              <a:rPr lang="lt-LT" sz="5400" dirty="0" smtClean="0">
                <a:solidFill>
                  <a:srgbClr val="0070C0"/>
                </a:solidFill>
              </a:rPr>
              <a:t>lauja šiektiek kūrybingumo</a:t>
            </a:r>
            <a:r>
              <a:rPr lang="en-US" sz="5400" dirty="0" smtClean="0">
                <a:solidFill>
                  <a:srgbClr val="0070C0"/>
                </a:solidFill>
              </a:rPr>
              <a:t>, </a:t>
            </a:r>
            <a:r>
              <a:rPr lang="lt-LT" sz="5400" dirty="0" smtClean="0">
                <a:solidFill>
                  <a:srgbClr val="0070C0"/>
                </a:solidFill>
              </a:rPr>
              <a:t>bet vaikams bus labai smagu</a:t>
            </a:r>
            <a:r>
              <a:rPr lang="en-US" sz="5400" dirty="0" smtClean="0">
                <a:solidFill>
                  <a:srgbClr val="0070C0"/>
                </a:solidFill>
              </a:rPr>
              <a:t>!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1" y="3251200"/>
            <a:ext cx="6032500" cy="34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0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81000"/>
            <a:ext cx="10363826" cy="541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6000" dirty="0" smtClean="0">
                <a:solidFill>
                  <a:srgbClr val="0070C0"/>
                </a:solidFill>
              </a:rPr>
              <a:t>Atsidarote nuorodą, peržvelgiate užduotis, sunkumo lygį pritaikote savo sportininkui </a:t>
            </a:r>
            <a:r>
              <a:rPr lang="lt-LT" sz="6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Pirmadienis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https://www.youtube.com/watch?v=m2JaMib-YGI&amp;fbclid=IwAR0wpXgUu1sX4ue6yjVt9qYrhkLT1I05G0je0hZXHu-EpMMv5NktHkjD0h4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97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Antradienis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hlinkClick r:id="rId2"/>
              </a:rPr>
              <a:t>https://www.youtube.com/watch?v=X3IJhKz9x3k&amp;fbclid=IwAR2ymlqdXGIxq_VzHpdEzQg3x7OnRpGqXIsLZ2tSS77iDr8Jx8I3iAlXdsM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Trečiadienis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hlinkClick r:id="rId2"/>
              </a:rPr>
              <a:t>https://www.youtube.com/watch?v=V7uHh_LQ_wA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25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ketvirtadienis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hlinkClick r:id="rId2"/>
              </a:rPr>
              <a:t>https://www.youtube.com/watch?v=JdGlSUuXhZ8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1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penktadienis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https://www.youtube.com/watch?v=EG-oPvzTxhQ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38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39</TotalTime>
  <Words>51</Words>
  <Application>Microsoft Office PowerPoint</Application>
  <PresentationFormat>Plačiaekranė</PresentationFormat>
  <Paragraphs>13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Droplet</vt:lpstr>
      <vt:lpstr>„Vilnelės sporto savaitė namuose“</vt:lpstr>
      <vt:lpstr>„PowerPoint“ pateiktis</vt:lpstr>
      <vt:lpstr>„PowerPoint“ pateiktis</vt:lpstr>
      <vt:lpstr>Pirmadienis</vt:lpstr>
      <vt:lpstr>Antradienis</vt:lpstr>
      <vt:lpstr>Trečiadienis</vt:lpstr>
      <vt:lpstr>ketvirtadienis</vt:lpstr>
      <vt:lpstr>penktadienis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„Vilnelės vaikų 2-oji sporto savaitė namuose“</dc:title>
  <dc:creator>marius.gaskas@gmail.com</dc:creator>
  <cp:lastModifiedBy>Windows User</cp:lastModifiedBy>
  <cp:revision>5</cp:revision>
  <dcterms:created xsi:type="dcterms:W3CDTF">2020-04-12T12:27:52Z</dcterms:created>
  <dcterms:modified xsi:type="dcterms:W3CDTF">2021-01-18T19:40:09Z</dcterms:modified>
</cp:coreProperties>
</file>