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Vilnel</a:t>
            </a:r>
            <a:r>
              <a:rPr lang="lt-LT" dirty="0" err="1" smtClean="0"/>
              <a:t>ės“sporto</a:t>
            </a:r>
            <a:r>
              <a:rPr lang="lt-LT" dirty="0" smtClean="0"/>
              <a:t> savaitė </a:t>
            </a:r>
            <a:r>
              <a:rPr lang="lt-LT" dirty="0" smtClean="0"/>
              <a:t>namuose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1380" y="4686904"/>
            <a:ext cx="8637072" cy="977621"/>
          </a:xfrm>
        </p:spPr>
        <p:txBody>
          <a:bodyPr/>
          <a:lstStyle/>
          <a:p>
            <a:pPr algn="r"/>
            <a:r>
              <a:rPr lang="lt-LT" dirty="0"/>
              <a:t>Paruošė Fizinio ugdymo mokytojas Tomas Gaškas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0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69519"/>
            <a:ext cx="9603275" cy="1049235"/>
          </a:xfrm>
        </p:spPr>
        <p:txBody>
          <a:bodyPr/>
          <a:lstStyle/>
          <a:p>
            <a:pPr algn="ctr"/>
            <a:r>
              <a:rPr lang="lt-LT" dirty="0" smtClean="0"/>
              <a:t>Pirmadienis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179" y="1418832"/>
            <a:ext cx="9603275" cy="3450613"/>
          </a:xfrm>
        </p:spPr>
        <p:txBody>
          <a:bodyPr/>
          <a:lstStyle/>
          <a:p>
            <a:r>
              <a:rPr lang="lt-LT" dirty="0" smtClean="0"/>
              <a:t>Raidžių mankšta – 3 / 4 pakartojimai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1943100"/>
            <a:ext cx="11290301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Antradienis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1. https://www.youtube.com/watch?v=f3XyYOLfTU4</a:t>
            </a:r>
            <a:endParaRPr lang="lt-LT" dirty="0" smtClean="0"/>
          </a:p>
          <a:p>
            <a:r>
              <a:rPr lang="lt-LT" dirty="0"/>
              <a:t>2. https://www.youtube.com/watch?v=FnVXTEUmba8</a:t>
            </a:r>
            <a:endParaRPr lang="lt-LT" dirty="0" smtClean="0"/>
          </a:p>
          <a:p>
            <a:r>
              <a:rPr lang="lt-LT" dirty="0"/>
              <a:t>3. https://www.youtube.com/watch?v=5EyLcBbotpQ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6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0"/>
            <a:ext cx="9603275" cy="1049235"/>
          </a:xfrm>
        </p:spPr>
        <p:txBody>
          <a:bodyPr/>
          <a:lstStyle/>
          <a:p>
            <a:pPr algn="ctr"/>
            <a:r>
              <a:rPr lang="lt-LT" dirty="0" smtClean="0"/>
              <a:t>Trečiadienis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049235"/>
            <a:ext cx="9603275" cy="3450613"/>
          </a:xfrm>
        </p:spPr>
        <p:txBody>
          <a:bodyPr/>
          <a:lstStyle/>
          <a:p>
            <a:r>
              <a:rPr lang="lt-LT" dirty="0"/>
              <a:t>Raidžių mankšta – 3 / 4 </a:t>
            </a:r>
            <a:r>
              <a:rPr lang="lt-LT" dirty="0" smtClean="0"/>
              <a:t>pakartojimai</a:t>
            </a:r>
          </a:p>
          <a:p>
            <a:endParaRPr lang="lt-L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625599"/>
            <a:ext cx="11899901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Ketvirtadienis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1. https://www.youtube.com/watch?v=L6__jg4RsCs</a:t>
            </a:r>
            <a:endParaRPr lang="lt-LT" dirty="0" smtClean="0"/>
          </a:p>
          <a:p>
            <a:r>
              <a:rPr lang="lt-LT" dirty="0"/>
              <a:t>2. https://www.youtube.com/watch?v=Wcr4ZB_4Iqo</a:t>
            </a:r>
            <a:endParaRPr lang="lt-LT" dirty="0" smtClean="0"/>
          </a:p>
          <a:p>
            <a:r>
              <a:rPr lang="lt-LT" dirty="0"/>
              <a:t>3. https://www.youtube.com/watch?v=u3S8T3jZA6A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5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0"/>
            <a:ext cx="9603275" cy="1049235"/>
          </a:xfrm>
        </p:spPr>
        <p:txBody>
          <a:bodyPr/>
          <a:lstStyle/>
          <a:p>
            <a:pPr algn="ctr"/>
            <a:r>
              <a:rPr lang="lt-LT" dirty="0" smtClean="0"/>
              <a:t>penktadienis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379" y="682232"/>
            <a:ext cx="9603275" cy="3450613"/>
          </a:xfrm>
        </p:spPr>
        <p:txBody>
          <a:bodyPr/>
          <a:lstStyle/>
          <a:p>
            <a:r>
              <a:rPr lang="lt-LT" dirty="0"/>
              <a:t>Raidžių mankšta – 3 / 4 </a:t>
            </a:r>
            <a:r>
              <a:rPr lang="lt-LT" dirty="0" smtClean="0"/>
              <a:t>pakartojimai . SUDĖK SAVO VARDĄ.</a:t>
            </a:r>
            <a:endParaRPr lang="lt-L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371599"/>
            <a:ext cx="11684001" cy="5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584200"/>
            <a:ext cx="1170939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</TotalTime>
  <Words>74</Words>
  <Application>Microsoft Office PowerPoint</Application>
  <PresentationFormat>Plačiaekranė</PresentationFormat>
  <Paragraphs>16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“Vilnelės“sporto savaitė namuose</vt:lpstr>
      <vt:lpstr>Pirmadienis</vt:lpstr>
      <vt:lpstr>Antradienis</vt:lpstr>
      <vt:lpstr>Trečiadienis</vt:lpstr>
      <vt:lpstr>Ketvirtadienis</vt:lpstr>
      <vt:lpstr>penktadienis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“Vilnelės“ 4 savaitė sporto namuose</dc:title>
  <dc:creator>marius.gaskas@gmail.com</dc:creator>
  <cp:lastModifiedBy>Windows User</cp:lastModifiedBy>
  <cp:revision>4</cp:revision>
  <dcterms:created xsi:type="dcterms:W3CDTF">2020-04-26T15:10:37Z</dcterms:created>
  <dcterms:modified xsi:type="dcterms:W3CDTF">2021-01-18T19:39:37Z</dcterms:modified>
</cp:coreProperties>
</file>