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weuZjkVtO4" TargetMode="External"/><Relationship Id="rId2" Type="http://schemas.openxmlformats.org/officeDocument/2006/relationships/hyperlink" Target="https://www.youtube.com/watch?v=AEAM-Dx7T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UTLdscoh3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528" y="2512354"/>
            <a:ext cx="8361229" cy="2199346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lt-LT" dirty="0" smtClean="0"/>
              <a:t>Vilnelės </a:t>
            </a:r>
            <a:r>
              <a:rPr lang="en-US" dirty="0" err="1" smtClean="0"/>
              <a:t>sporto</a:t>
            </a:r>
            <a:r>
              <a:rPr lang="en-US" dirty="0" smtClean="0"/>
              <a:t> </a:t>
            </a:r>
            <a:r>
              <a:rPr lang="en-US" dirty="0" err="1" smtClean="0"/>
              <a:t>savait</a:t>
            </a:r>
            <a:r>
              <a:rPr lang="lt-LT" dirty="0" smtClean="0"/>
              <a:t>ė </a:t>
            </a:r>
            <a:r>
              <a:rPr lang="lt-LT" dirty="0"/>
              <a:t>namuose</a:t>
            </a:r>
            <a:br>
              <a:rPr lang="lt-LT" dirty="0"/>
            </a:br>
            <a:r>
              <a:rPr lang="lt-LT" sz="1400" dirty="0"/>
              <a:t>Paruošė Fizinio ugdymo mokytojas Tomas Gaškas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4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Pirmadienis- personažų mankšta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https://www.youtube.com/watch?feature=youtu.be&amp;v=Ag5_Aq4upDU&amp;fbclid=IwAR1k1JcnR8HrIigsnBtrsC0u7AMRZ-jPwvbtkNuND4_TBO0tHiVGKEsWEe4&amp;app=desktop</a:t>
            </a:r>
          </a:p>
        </p:txBody>
      </p:sp>
    </p:spTree>
    <p:extLst>
      <p:ext uri="{BB962C8B-B14F-4D97-AF65-F5344CB8AC3E}">
        <p14:creationId xmlns:p14="http://schemas.microsoft.com/office/powerpoint/2010/main" val="112912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Antradienis – linksmieji rankšluosčiai (II dalis)(4-6 rankšluosčiai)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tx1"/>
                </a:solidFill>
              </a:rPr>
              <a:t>https://www.youtube.com/watch?v=wKx2mU3CaEY&amp;fbclid=IwAR2g7lQog5O-H-2mKww2NGmAWzRJhJ4gxNgBJtuHlQSMTnRAKuXxUvOmMt8</a:t>
            </a:r>
          </a:p>
        </p:txBody>
      </p:sp>
    </p:spTree>
    <p:extLst>
      <p:ext uri="{BB962C8B-B14F-4D97-AF65-F5344CB8AC3E}">
        <p14:creationId xmlns:p14="http://schemas.microsoft.com/office/powerpoint/2010/main" val="371441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0"/>
            <a:ext cx="9601200" cy="1485900"/>
          </a:xfrm>
        </p:spPr>
        <p:txBody>
          <a:bodyPr/>
          <a:lstStyle/>
          <a:p>
            <a:r>
              <a:rPr lang="lt-LT" dirty="0" smtClean="0"/>
              <a:t>Trečiadienis – mankšta su šeima</a:t>
            </a:r>
            <a:r>
              <a:rPr lang="en-US" dirty="0" smtClean="0"/>
              <a:t>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700" y="685800"/>
            <a:ext cx="6781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Ketvirtadienis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mank</a:t>
            </a:r>
            <a:r>
              <a:rPr lang="lt-LT" dirty="0" smtClean="0"/>
              <a:t>štinkis su muzika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 err="1" smtClean="0"/>
              <a:t>daina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www.youtube.com/watch?v=AEAM-Dx7TKI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 err="1" smtClean="0"/>
              <a:t>daina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www.youtube.com/watch?v=WweuZjkVtO4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 err="1" smtClean="0">
                <a:solidFill>
                  <a:schemeClr val="tx1"/>
                </a:solidFill>
              </a:rPr>
              <a:t>daina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en-US" b="1" dirty="0" smtClean="0">
                <a:solidFill>
                  <a:srgbClr val="FF0000"/>
                </a:solidFill>
                <a:hlinkClick r:id="rId4"/>
              </a:rPr>
              <a:t>www.youtube.com/watch?v=GUTLdscoh3k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5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Penktadienis</a:t>
            </a:r>
            <a:r>
              <a:rPr lang="en-US" dirty="0" smtClean="0"/>
              <a:t> </a:t>
            </a:r>
            <a:r>
              <a:rPr lang="lt-LT" dirty="0" smtClean="0"/>
              <a:t>– atkartok šokio judesius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dirty="0" err="1" smtClean="0"/>
              <a:t>Pasilinksminkim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1. https://www.youtube.com/watch?v=qSzEKRmr0fM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2. https://www.youtube.com/watch?v=SWHS4HsgnUk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3. https://www.youtube.com/watch?v=nvLJZNeJ_04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4. https://www.youtube.com/watch?v=FRAJCt27dpw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5. https://www.youtube.com/watch?v=3YEM8mpXb2I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6. https://www.youtube.com/watch?v=jiLUvXUJa48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7. https://www.youtube.com/watch?v=w5yv8jYgY0U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8. https://www.youtube.com/watch?v=6AtyyRVxT9g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7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Tikiuosi</a:t>
            </a:r>
            <a:r>
              <a:rPr lang="en-US" dirty="0" smtClean="0"/>
              <a:t> </a:t>
            </a:r>
            <a:r>
              <a:rPr lang="en-US" dirty="0" err="1" smtClean="0"/>
              <a:t>sportas</a:t>
            </a:r>
            <a:r>
              <a:rPr lang="en-US" dirty="0" smtClean="0"/>
              <a:t> </a:t>
            </a:r>
            <a:r>
              <a:rPr lang="en-US" dirty="0" err="1" smtClean="0"/>
              <a:t>namuose</a:t>
            </a:r>
            <a:r>
              <a:rPr lang="en-US" dirty="0" smtClean="0"/>
              <a:t> </a:t>
            </a:r>
            <a:r>
              <a:rPr lang="en-US" dirty="0" err="1" smtClean="0"/>
              <a:t>sekasi</a:t>
            </a:r>
            <a:r>
              <a:rPr lang="en-US" dirty="0" smtClean="0"/>
              <a:t> </a:t>
            </a:r>
            <a:r>
              <a:rPr lang="en-US" dirty="0" err="1" smtClean="0"/>
              <a:t>gerai</a:t>
            </a:r>
            <a:r>
              <a:rPr lang="en-US" dirty="0" smtClean="0"/>
              <a:t>, vis</a:t>
            </a:r>
            <a:r>
              <a:rPr lang="lt-LT" dirty="0" smtClean="0"/>
              <a:t>ų pasiilgau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200" y="2286000"/>
            <a:ext cx="8102600" cy="4191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Tomas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072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</TotalTime>
  <Words>115</Words>
  <Application>Microsoft Office PowerPoint</Application>
  <PresentationFormat>Plačiaekranė</PresentationFormat>
  <Paragraphs>24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1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 Vilnelės sporto savaitė namuose Paruošė Fizinio ugdymo mokytojas Tomas Gaškas </vt:lpstr>
      <vt:lpstr>Pirmadienis- personažų mankšta</vt:lpstr>
      <vt:lpstr>Antradienis – linksmieji rankšluosčiai (II dalis)(4-6 rankšluosčiai)</vt:lpstr>
      <vt:lpstr>Trečiadienis – mankšta su šeima!!!</vt:lpstr>
      <vt:lpstr>Ketvirtadienis – mankštinkis su muzika!</vt:lpstr>
      <vt:lpstr>Penktadienis – atkartok šokio judesius!                    Pasilinksminkim!</vt:lpstr>
      <vt:lpstr>Tikiuosi sportas namuose sekasi gerai, visų pasiilgau!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3-oji Vilnelės „atletų‘sporto savaitė namuose</dc:title>
  <dc:creator>marius.gaskas@gmail.com</dc:creator>
  <cp:lastModifiedBy>Windows User</cp:lastModifiedBy>
  <cp:revision>5</cp:revision>
  <dcterms:created xsi:type="dcterms:W3CDTF">2020-04-19T17:28:54Z</dcterms:created>
  <dcterms:modified xsi:type="dcterms:W3CDTF">2021-01-18T19:42:26Z</dcterms:modified>
</cp:coreProperties>
</file>