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160EA64-D806-43AC-9DF2-F8C432F32B4C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watch/?v=215328302879297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weuZjkVtO4" TargetMode="External"/><Relationship Id="rId2" Type="http://schemas.openxmlformats.org/officeDocument/2006/relationships/hyperlink" Target="https://www.youtube.com/watch?v=AEAM-Dx7TK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GUTLdscoh3k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smtClean="0"/>
              <a:t>Vilnelės</a:t>
            </a:r>
            <a:r>
              <a:rPr lang="en-US" smtClean="0"/>
              <a:t> </a:t>
            </a:r>
            <a:r>
              <a:rPr lang="en-US" dirty="0" err="1" smtClean="0"/>
              <a:t>sporto</a:t>
            </a:r>
            <a:r>
              <a:rPr lang="en-US" dirty="0" smtClean="0"/>
              <a:t> </a:t>
            </a:r>
            <a:r>
              <a:rPr lang="en-US" dirty="0" err="1" smtClean="0"/>
              <a:t>savait</a:t>
            </a:r>
            <a:r>
              <a:rPr lang="lt-LT" dirty="0" smtClean="0"/>
              <a:t>ė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1594" y="5127244"/>
            <a:ext cx="6801612" cy="1239894"/>
          </a:xfrm>
        </p:spPr>
        <p:txBody>
          <a:bodyPr/>
          <a:lstStyle/>
          <a:p>
            <a:r>
              <a:rPr lang="lt-LT" dirty="0" smtClean="0"/>
              <a:t>Paruošė Fizinio ugdymo mokytojas Tomas</a:t>
            </a:r>
            <a:r>
              <a:rPr lang="en-US" dirty="0" smtClean="0"/>
              <a:t> Ga</a:t>
            </a:r>
            <a:r>
              <a:rPr lang="lt-LT" dirty="0" err="1" smtClean="0"/>
              <a:t>škas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354744"/>
            <a:ext cx="8991600" cy="1645920"/>
          </a:xfrm>
        </p:spPr>
        <p:txBody>
          <a:bodyPr/>
          <a:lstStyle/>
          <a:p>
            <a:r>
              <a:rPr lang="en-US" dirty="0" err="1" smtClean="0"/>
              <a:t>Pirmadienis</a:t>
            </a:r>
            <a:r>
              <a:rPr lang="en-US" dirty="0" smtClean="0"/>
              <a:t> – </a:t>
            </a:r>
            <a:r>
              <a:rPr lang="en-US" dirty="0" err="1" smtClean="0"/>
              <a:t>linksmieji</a:t>
            </a:r>
            <a:r>
              <a:rPr lang="en-US" dirty="0" smtClean="0"/>
              <a:t> rank</a:t>
            </a:r>
            <a:r>
              <a:rPr lang="lt-LT" dirty="0" smtClean="0"/>
              <a:t>šluosčiai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4100" y="2413000"/>
            <a:ext cx="8442706" cy="3179438"/>
          </a:xfrm>
        </p:spPr>
        <p:txBody>
          <a:bodyPr/>
          <a:lstStyle/>
          <a:p>
            <a:pPr marL="457200" lvl="0" indent="-457200" algn="l">
              <a:lnSpc>
                <a:spcPct val="110000"/>
              </a:lnSpc>
              <a:spcBef>
                <a:spcPts val="700"/>
              </a:spcBef>
              <a:buClr>
                <a:srgbClr val="171312"/>
              </a:buClr>
              <a:buFont typeface="Arial" panose="020B0604020202020204" pitchFamily="34" charset="0"/>
              <a:buAutoNum type="arabicPeriod"/>
            </a:pPr>
            <a:r>
              <a:rPr lang="lt-LT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Atsidarote nuorodą </a:t>
            </a:r>
            <a:r>
              <a:rPr lang="en-US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://www.facebook.com/watch/?v=215328302879297</a:t>
            </a:r>
            <a:r>
              <a:rPr lang="lt-LT" b="1" i="1" dirty="0">
                <a:solidFill>
                  <a:srgbClr val="11F1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(Respublikinė ikimokyklinio ugdymo kūno kultūros pedagogų asociacija)</a:t>
            </a:r>
          </a:p>
          <a:p>
            <a:pPr marL="457200" lvl="0" indent="-457200" algn="l">
              <a:lnSpc>
                <a:spcPct val="110000"/>
              </a:lnSpc>
              <a:spcBef>
                <a:spcPts val="700"/>
              </a:spcBef>
              <a:buClr>
                <a:srgbClr val="171312"/>
              </a:buClr>
              <a:buFont typeface="Arial" panose="020B0604020202020204" pitchFamily="34" charset="0"/>
              <a:buAutoNum type="arabicPeriod" startAt="2"/>
            </a:pPr>
            <a:r>
              <a:rPr lang="lt-LT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Peržiūrite video medžiagą.</a:t>
            </a:r>
          </a:p>
          <a:p>
            <a:pPr marL="457200" lvl="0" indent="-457200" algn="l">
              <a:lnSpc>
                <a:spcPct val="110000"/>
              </a:lnSpc>
              <a:spcBef>
                <a:spcPts val="700"/>
              </a:spcBef>
              <a:buClr>
                <a:srgbClr val="171312"/>
              </a:buClr>
              <a:buFont typeface="Arial" panose="020B0604020202020204" pitchFamily="34" charset="0"/>
              <a:buAutoNum type="arabicPeriod" startAt="2"/>
            </a:pPr>
            <a:r>
              <a:rPr lang="lt-LT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Vaikai atlieka pratimus su 2 rankšluosčiais. Pirmadienį – su dideliais rankšluosčiais, trečiadienį –vidutiniais, penktadienį – pačiais mažiausiais kokiais turite.</a:t>
            </a:r>
          </a:p>
          <a:p>
            <a:pPr lvl="0" algn="l">
              <a:lnSpc>
                <a:spcPct val="110000"/>
              </a:lnSpc>
              <a:spcBef>
                <a:spcPts val="700"/>
              </a:spcBef>
              <a:buClr>
                <a:srgbClr val="171312"/>
              </a:buClr>
            </a:pPr>
            <a:r>
              <a:rPr lang="lt-LT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Pratimus vaikai kartoja 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2-4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kartus</a:t>
            </a:r>
            <a:endParaRPr lang="lt-LT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56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4436" y="0"/>
            <a:ext cx="7729728" cy="1188720"/>
          </a:xfrm>
        </p:spPr>
        <p:txBody>
          <a:bodyPr/>
          <a:lstStyle/>
          <a:p>
            <a:r>
              <a:rPr lang="lt-LT" dirty="0" smtClean="0"/>
              <a:t>Antradienis- surink žodžius kuriuos sako tėtis ir mama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7400" y="1511300"/>
            <a:ext cx="10985500" cy="519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17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Trečiadienis – linksmieji rankšluosčiai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https://www.youtube.com/watch?v=wKx2mU3CaEY&amp;fbclid=IwAR2g7lQog5O-H-2mKww2NGmAWzRJhJ4gxNgBJtuHlQSMTnRAKuXxUvOmMt8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349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Ketviertadienis – </a:t>
            </a:r>
            <a:r>
              <a:rPr lang="en-US" dirty="0" err="1"/>
              <a:t>mankštinkis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muzika</a:t>
            </a:r>
            <a:r>
              <a:rPr lang="en-US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 </a:t>
            </a:r>
            <a:r>
              <a:rPr lang="en-US" dirty="0" err="1"/>
              <a:t>daina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hlinkClick r:id="rId2"/>
              </a:rPr>
              <a:t>https://www.youtube.com/watch?v=AEAM-Dx7TKI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2 </a:t>
            </a:r>
            <a:r>
              <a:rPr lang="en-US" dirty="0" err="1"/>
              <a:t>daina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hlinkClick r:id="rId3"/>
              </a:rPr>
              <a:t>https://www.youtube.com/watch?v=WweuZjkVtO4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3 </a:t>
            </a:r>
            <a:r>
              <a:rPr lang="en-US" dirty="0" err="1">
                <a:solidFill>
                  <a:schemeClr val="tx1"/>
                </a:solidFill>
              </a:rPr>
              <a:t>daina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hlinkClick r:id="rId4"/>
              </a:rPr>
              <a:t>https://www.youtube.com/watch?v=GUTLdscoh3k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985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Penktadienis – pašokim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1. https://www.youtube.com/watch?v=qSzEKRmr0fM</a:t>
            </a:r>
          </a:p>
          <a:p>
            <a:r>
              <a:rPr lang="en-US" dirty="0"/>
              <a:t>2. https://www.youtube.com/watch?v=SWHS4HsgnUk</a:t>
            </a:r>
          </a:p>
          <a:p>
            <a:r>
              <a:rPr lang="en-US" dirty="0"/>
              <a:t>3. https://www.youtube.com/watch?v=nvLJZNeJ_04</a:t>
            </a:r>
          </a:p>
          <a:p>
            <a:r>
              <a:rPr lang="en-US" dirty="0"/>
              <a:t>4. https://www.youtube.com/watch?v=FRAJCt27dpw</a:t>
            </a:r>
          </a:p>
          <a:p>
            <a:r>
              <a:rPr lang="en-US" dirty="0"/>
              <a:t>5. https://www.youtube.com/watch?v=3YEM8mpXb2I</a:t>
            </a:r>
          </a:p>
          <a:p>
            <a:r>
              <a:rPr lang="en-US" dirty="0"/>
              <a:t>6. https://www.youtube.com/watch?v=jiLUvXUJa48</a:t>
            </a:r>
          </a:p>
          <a:p>
            <a:r>
              <a:rPr lang="en-US" dirty="0"/>
              <a:t>7. https://www.youtube.com/watch?v=w5yv8jYgY0U</a:t>
            </a:r>
          </a:p>
          <a:p>
            <a:r>
              <a:rPr lang="en-US" dirty="0"/>
              <a:t>8. https://www.youtube.com/watch?v=6AtyyRVxT9g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69904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8</TotalTime>
  <Words>151</Words>
  <Application>Microsoft Office PowerPoint</Application>
  <PresentationFormat>Plačiaekranė</PresentationFormat>
  <Paragraphs>26</Paragraphs>
  <Slides>6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6</vt:i4>
      </vt:variant>
    </vt:vector>
  </HeadingPairs>
  <TitlesOfParts>
    <vt:vector size="10" baseType="lpstr">
      <vt:lpstr>Arial</vt:lpstr>
      <vt:lpstr>Gill Sans MT</vt:lpstr>
      <vt:lpstr>Times New Roman</vt:lpstr>
      <vt:lpstr>Parcel</vt:lpstr>
      <vt:lpstr>Vilnelės sporto savaitė</vt:lpstr>
      <vt:lpstr>Pirmadienis – linksmieji rankšluosčiai</vt:lpstr>
      <vt:lpstr>Antradienis- surink žodžius kuriuos sako tėtis ir mama</vt:lpstr>
      <vt:lpstr>Trečiadienis – linksmieji rankšluosčiai 2</vt:lpstr>
      <vt:lpstr>Ketviertadienis – mankštinkis su muzika!</vt:lpstr>
      <vt:lpstr>Penktadienis – pašokim!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5- oji sporto savaitė</dc:title>
  <dc:creator>marius.gaskas@gmail.com</dc:creator>
  <cp:lastModifiedBy>Windows User</cp:lastModifiedBy>
  <cp:revision>3</cp:revision>
  <dcterms:created xsi:type="dcterms:W3CDTF">2020-05-04T10:04:57Z</dcterms:created>
  <dcterms:modified xsi:type="dcterms:W3CDTF">2021-01-18T19:37:49Z</dcterms:modified>
</cp:coreProperties>
</file>